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418" r:id="rId4"/>
    <p:sldId id="419" r:id="rId5"/>
    <p:sldId id="420" r:id="rId6"/>
    <p:sldId id="421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E1B10B-2A76-4F2E-A58F-2798BD9F8142}">
          <p14:sldIdLst>
            <p14:sldId id="256"/>
            <p14:sldId id="257"/>
            <p14:sldId id="418"/>
            <p14:sldId id="419"/>
            <p14:sldId id="420"/>
            <p14:sldId id="421"/>
          </p14:sldIdLst>
        </p14:section>
        <p14:section name="Untitled Section" id="{034719E0-9609-4B12-8514-095441BDE95D}">
          <p14:sldIdLst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67318" autoAdjust="0"/>
  </p:normalViewPr>
  <p:slideViewPr>
    <p:cSldViewPr>
      <p:cViewPr>
        <p:scale>
          <a:sx n="81" d="100"/>
          <a:sy n="81" d="100"/>
        </p:scale>
        <p:origin x="-10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16B5C-3393-49F2-A4E4-5BCDB1D1665D}" type="datetimeFigureOut">
              <a:rPr lang="en-US" smtClean="0"/>
              <a:t>29-Jul-23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685C1-2FA6-4576-86BB-7D54E372D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9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685C1-2FA6-4576-86BB-7D54E372D0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5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F407-AE06-4978-9FA4-23CFA9A7803D}" type="datetime1">
              <a:rPr lang="en-US" smtClean="0"/>
              <a:t>29-Jul-23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7BC5-DAE8-4C37-BFF0-123CB84E957F}" type="datetime1">
              <a:rPr lang="en-US" smtClean="0"/>
              <a:t>29-Jul-23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AA0A5-2F29-4D3F-903A-CCBF3C570249}" type="datetime1">
              <a:rPr lang="en-US" smtClean="0"/>
              <a:t>29-Jul-23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BA4A-8B10-4323-B1D9-7BB86632EDC5}" type="datetime1">
              <a:rPr lang="en-US" smtClean="0"/>
              <a:t>29-Jul-23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9ACF-0C15-4CB6-B2C0-7B59142E0888}" type="datetime1">
              <a:rPr lang="en-US" smtClean="0"/>
              <a:t>29-Jul-23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4730-5C6E-4839-8FFB-FAD555BACA2B}" type="datetime1">
              <a:rPr lang="en-US" smtClean="0"/>
              <a:t>29-Jul-23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DC62-84B5-46EB-A1CA-C2864458B424}" type="datetime1">
              <a:rPr lang="en-US" smtClean="0"/>
              <a:t>29-Jul-23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62A0-DA14-4908-9CA6-61570E15F0AD}" type="datetime1">
              <a:rPr lang="en-US" smtClean="0"/>
              <a:t>29-Jul-23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FA28-57A9-44DE-9B18-46E022DBA17D}" type="datetime1">
              <a:rPr lang="en-US" smtClean="0"/>
              <a:t>29-Jul-23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6534-EEE3-4911-B575-95D91E47D0B2}" type="datetime1">
              <a:rPr lang="en-US" smtClean="0"/>
              <a:t>29-Jul-23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87159-9E4C-4F43-BFCB-83D12063B624}" type="datetime1">
              <a:rPr lang="en-US" smtClean="0"/>
              <a:t>29-Jul-23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CBEEE-AC62-4350-8026-B4238851A40A}" type="datetime1">
              <a:rPr lang="en-US" smtClean="0"/>
              <a:t>29-Jul-23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open/" TargetMode="Externa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5714999"/>
          </a:xfrm>
        </p:spPr>
        <p:txBody>
          <a:bodyPr/>
          <a:lstStyle/>
          <a:p>
            <a:r>
              <a:rPr lang="en-US" b="1" dirty="0" smtClean="0"/>
              <a:t>DR SNSRCAS, CBE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Cloud </a:t>
            </a:r>
            <a:r>
              <a:rPr lang="en-US" b="1" dirty="0"/>
              <a:t>Technology Fundaments 21UCA501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II BCA “B”  ODD SEM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UNIT 1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  Cloud Cube Model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3" name="Google Shape;1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31118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r.SNS Rajalakshmi College of Arts and Scienc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53" y="30404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507">
        <p:split orient="vert"/>
      </p:transition>
    </mc:Choice>
    <mc:Fallback xmlns="">
      <p:transition spd="slow" advTm="1850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/>
              <a:t>The Cloud Cube </a:t>
            </a:r>
            <a:r>
              <a:rPr lang="en-US" b="1" dirty="0" smtClean="0"/>
              <a:t>Model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The Open Group maintains an association called the Jericho Forum (</a:t>
            </a:r>
            <a:r>
              <a:rPr lang="en-US" sz="2000" dirty="0">
                <a:hlinkClick r:id="rId7"/>
              </a:rPr>
              <a:t>https://</a:t>
            </a:r>
            <a:r>
              <a:rPr lang="en-US" sz="2000" dirty="0" smtClean="0">
                <a:hlinkClick r:id="rId7"/>
              </a:rPr>
              <a:t>www.open</a:t>
            </a:r>
            <a:r>
              <a:rPr lang="en-US" sz="2000" dirty="0" smtClean="0"/>
              <a:t> group.org/</a:t>
            </a:r>
            <a:r>
              <a:rPr lang="en-US" sz="2000" dirty="0" err="1" smtClean="0"/>
              <a:t>jericho</a:t>
            </a:r>
            <a:r>
              <a:rPr lang="en-US" sz="2000" dirty="0" smtClean="0"/>
              <a:t>/index.htm</a:t>
            </a:r>
            <a:r>
              <a:rPr lang="en-US" sz="2000" dirty="0"/>
              <a:t>) whose main focus is how to protect cloud networks. </a:t>
            </a:r>
            <a:r>
              <a:rPr lang="en-US" sz="2000" dirty="0" smtClean="0"/>
              <a:t>The group </a:t>
            </a:r>
            <a:r>
              <a:rPr lang="en-US" sz="2000" dirty="0"/>
              <a:t>has an interesting model that attempts to categorize a cloud network based on four </a:t>
            </a:r>
            <a:r>
              <a:rPr lang="en-US" sz="2000" dirty="0" smtClean="0"/>
              <a:t>dimensional factors</a:t>
            </a:r>
            <a:r>
              <a:rPr lang="en-US" sz="2000" dirty="0"/>
              <a:t>. As described in its paper called “Cloud Cube Model: Selecting Cloud Formations </a:t>
            </a:r>
            <a:r>
              <a:rPr lang="en-US" sz="2000" dirty="0" smtClean="0"/>
              <a:t>for Secure </a:t>
            </a:r>
            <a:r>
              <a:rPr lang="en-US" sz="2000" dirty="0"/>
              <a:t>Collaboration” (http://www.opengroup.org/jericho/cloud_cube_model_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v1.0.pdf), the type of cloud networks you use dramatically changes the notion of where </a:t>
            </a:r>
            <a:r>
              <a:rPr lang="en-US" sz="2000" dirty="0" smtClean="0"/>
              <a:t>the boundary </a:t>
            </a:r>
            <a:r>
              <a:rPr lang="en-US" sz="2000" dirty="0"/>
              <a:t>between the client’s network and the cloud begins and ends.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23325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/>
              <a:t>The Cloud Cube </a:t>
            </a:r>
            <a:r>
              <a:rPr lang="en-US" b="1" dirty="0" smtClean="0"/>
              <a:t>Model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four dimensions of the Cloud Cube Model are shown in Figure 1.2 and listed here:</a:t>
            </a:r>
          </a:p>
          <a:p>
            <a:r>
              <a:rPr lang="en-US" sz="2400" dirty="0"/>
              <a:t>l </a:t>
            </a:r>
            <a:r>
              <a:rPr lang="en-US" sz="2400" b="1" dirty="0"/>
              <a:t>Physical location of the data: </a:t>
            </a:r>
            <a:r>
              <a:rPr lang="en-US" sz="2400" dirty="0"/>
              <a:t>Internal (I) / External (E) determines your </a:t>
            </a:r>
            <a:r>
              <a:rPr lang="en-US" sz="2400" dirty="0" smtClean="0"/>
              <a:t>organization’s boundaries</a:t>
            </a:r>
            <a:r>
              <a:rPr lang="en-US" sz="2400" dirty="0"/>
              <a:t>.</a:t>
            </a:r>
          </a:p>
          <a:p>
            <a:r>
              <a:rPr lang="en-US" sz="2400" dirty="0"/>
              <a:t>l </a:t>
            </a:r>
            <a:r>
              <a:rPr lang="en-US" sz="2400" b="1" dirty="0"/>
              <a:t>Ownership: </a:t>
            </a:r>
            <a:r>
              <a:rPr lang="en-US" sz="2400" dirty="0"/>
              <a:t>Proprietary (P) / Open (O) is a measure of not only the technology ownership,</a:t>
            </a:r>
          </a:p>
          <a:p>
            <a:r>
              <a:rPr lang="en-US" sz="2400" dirty="0"/>
              <a:t>but of interoperability, ease of data transfer, and degree of vendor application lock-in.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89330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/>
              <a:t>The Cloud Cube </a:t>
            </a:r>
            <a:r>
              <a:rPr lang="en-US" b="1" dirty="0" smtClean="0"/>
              <a:t>Model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four dimensions of the Cloud Cube Model are shown in Figure 1.2 and listed here:</a:t>
            </a:r>
          </a:p>
          <a:p>
            <a:r>
              <a:rPr lang="en-US" sz="2400" dirty="0"/>
              <a:t>l </a:t>
            </a:r>
            <a:r>
              <a:rPr lang="en-US" sz="2400" b="1" dirty="0"/>
              <a:t>Physical location of the data: </a:t>
            </a:r>
            <a:r>
              <a:rPr lang="en-US" sz="2400" dirty="0"/>
              <a:t>Internal (I) / External (E) determines your </a:t>
            </a:r>
            <a:r>
              <a:rPr lang="en-US" sz="2400" dirty="0" smtClean="0"/>
              <a:t>organization’s boundaries</a:t>
            </a:r>
            <a:r>
              <a:rPr lang="en-US" sz="2400" dirty="0"/>
              <a:t>.</a:t>
            </a:r>
          </a:p>
          <a:p>
            <a:r>
              <a:rPr lang="en-US" sz="2400" dirty="0"/>
              <a:t>l </a:t>
            </a:r>
            <a:r>
              <a:rPr lang="en-US" sz="2400" b="1" dirty="0"/>
              <a:t>Ownership: </a:t>
            </a:r>
            <a:r>
              <a:rPr lang="en-US" sz="2400" dirty="0"/>
              <a:t>Proprietary (P) / Open (O) is a measure of not only the technology ownership,</a:t>
            </a:r>
          </a:p>
          <a:p>
            <a:r>
              <a:rPr lang="en-US" sz="2400" dirty="0"/>
              <a:t>but of interoperability, ease of data transfer, and degree of vendor application lock-in</a:t>
            </a:r>
            <a:r>
              <a:rPr lang="en-US" sz="2400" dirty="0" smtClean="0"/>
              <a:t>. </a:t>
            </a:r>
          </a:p>
          <a:p>
            <a:r>
              <a:rPr lang="en-US" sz="2400" dirty="0"/>
              <a:t>l </a:t>
            </a:r>
            <a:r>
              <a:rPr lang="en-US" sz="2400" b="1" dirty="0"/>
              <a:t>Security boundary: </a:t>
            </a:r>
            <a:r>
              <a:rPr lang="en-US" sz="2400" dirty="0" err="1"/>
              <a:t>Perimeterised</a:t>
            </a:r>
            <a:r>
              <a:rPr lang="en-US" sz="2400" dirty="0"/>
              <a:t> (Per) / De-</a:t>
            </a:r>
            <a:r>
              <a:rPr lang="en-US" sz="2400" dirty="0" err="1"/>
              <a:t>perimiterised</a:t>
            </a:r>
            <a:r>
              <a:rPr lang="en-US" sz="2400" dirty="0"/>
              <a:t> (D-p) is a measure of whether</a:t>
            </a:r>
          </a:p>
          <a:p>
            <a:r>
              <a:rPr lang="en-US" sz="2400" dirty="0"/>
              <a:t>the operation is inside or outside the security boundary or network firewall.</a:t>
            </a:r>
          </a:p>
          <a:p>
            <a:r>
              <a:rPr lang="en-US" sz="2400" dirty="0"/>
              <a:t>l </a:t>
            </a:r>
            <a:r>
              <a:rPr lang="en-US" sz="2400" b="1" dirty="0"/>
              <a:t>Sourcing: </a:t>
            </a:r>
            <a:r>
              <a:rPr lang="en-US" sz="2400" dirty="0"/>
              <a:t>Insourced or Outsourced means whether the service is provided by the customer</a:t>
            </a:r>
          </a:p>
          <a:p>
            <a:r>
              <a:rPr lang="en-US" sz="2400" dirty="0"/>
              <a:t>or the service provider.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30149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/>
              <a:t>The Cloud Cube </a:t>
            </a:r>
            <a:r>
              <a:rPr lang="en-US" b="1" dirty="0" smtClean="0"/>
              <a:t>Model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620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07828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2237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/>
              <a:t>The Cloud Cube </a:t>
            </a:r>
            <a:r>
              <a:rPr lang="en-US" b="1" dirty="0" smtClean="0"/>
              <a:t>Model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997839"/>
            <a:ext cx="85175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Taken together, the fourth dimension corresponds to two different states in the eight possible</a:t>
            </a:r>
          </a:p>
          <a:p>
            <a:r>
              <a:rPr lang="en-US" sz="2800" dirty="0"/>
              <a:t>cloud forms: Per (IP, IO, EP, EO) and D-p (IP, IO, EP, EO). The sourcing dimension addresses the</a:t>
            </a:r>
          </a:p>
          <a:p>
            <a:r>
              <a:rPr lang="en-US" sz="2800" dirty="0"/>
              <a:t>deliverer of the service. What the Cloud Cube Model is meant to show is that the traditional notion</a:t>
            </a:r>
          </a:p>
          <a:p>
            <a:r>
              <a:rPr lang="en-US" sz="2800" dirty="0"/>
              <a:t>of a network boundary being the network’s firewall no longer applies in cloud computing.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57679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  <a:t>THANK YOU</a:t>
            </a:r>
            <a:endParaRPr lang="en-US" sz="60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700">
        <p:split orient="vert"/>
        <p:sndAc>
          <p:stSnd>
            <p:snd r:embed="rId5" name="arrow.wav"/>
          </p:stSnd>
        </p:sndAc>
      </p:transition>
    </mc:Choice>
    <mc:Fallback xmlns="">
      <p:transition spd="slow" advTm="7700">
        <p:split orient="vert"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450</Words>
  <Application>Microsoft Office PowerPoint</Application>
  <PresentationFormat>On-screen Show (4:3)</PresentationFormat>
  <Paragraphs>35</Paragraphs>
  <Slides>7</Slides>
  <Notes>1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DR SNSRCAS, CBE Cloud Technology Fundaments 21UCA501 II BCA “B”  ODD SEM UNIT 1   Cloud Cube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SNSRCAS, CBE MULTIMEDIA SYSTEM  UNIT I  WHAT IS MM SYSTEM</dc:title>
  <dc:creator>DELL 2021</dc:creator>
  <cp:lastModifiedBy>DELL 2021</cp:lastModifiedBy>
  <cp:revision>154</cp:revision>
  <dcterms:created xsi:type="dcterms:W3CDTF">2006-08-16T00:00:00Z</dcterms:created>
  <dcterms:modified xsi:type="dcterms:W3CDTF">2023-07-29T06:13:09Z</dcterms:modified>
</cp:coreProperties>
</file>